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70" r:id="rId2"/>
    <p:sldId id="353" r:id="rId3"/>
    <p:sldId id="518" r:id="rId4"/>
    <p:sldId id="352" r:id="rId5"/>
    <p:sldId id="517" r:id="rId6"/>
    <p:sldId id="520" r:id="rId7"/>
    <p:sldId id="519" r:id="rId8"/>
    <p:sldId id="521" r:id="rId9"/>
    <p:sldId id="522" r:id="rId10"/>
    <p:sldId id="523" r:id="rId11"/>
    <p:sldId id="524" r:id="rId12"/>
    <p:sldId id="529" r:id="rId13"/>
    <p:sldId id="528" r:id="rId14"/>
    <p:sldId id="525" r:id="rId15"/>
    <p:sldId id="531" r:id="rId16"/>
    <p:sldId id="530" r:id="rId17"/>
    <p:sldId id="526" r:id="rId18"/>
    <p:sldId id="527" r:id="rId19"/>
    <p:sldId id="532" r:id="rId20"/>
    <p:sldId id="533" r:id="rId21"/>
    <p:sldId id="534" r:id="rId22"/>
    <p:sldId id="297" r:id="rId23"/>
  </p:sldIdLst>
  <p:sldSz cx="12190413" cy="6859588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442"/>
    <a:srgbClr val="46B29B"/>
    <a:srgbClr val="F39C32"/>
    <a:srgbClr val="45C5A4"/>
    <a:srgbClr val="3296A8"/>
    <a:srgbClr val="6D8AAB"/>
    <a:srgbClr val="31709C"/>
    <a:srgbClr val="7697B3"/>
    <a:srgbClr val="6FA094"/>
    <a:srgbClr val="94B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97778" autoAdjust="0"/>
  </p:normalViewPr>
  <p:slideViewPr>
    <p:cSldViewPr snapToGrid="0" showGuides="1">
      <p:cViewPr varScale="1">
        <p:scale>
          <a:sx n="66" d="100"/>
          <a:sy n="66" d="100"/>
        </p:scale>
        <p:origin x="66" y="6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732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390979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F332-62BD-4EDF-903A-61CEC86ED02E}"/>
              </a:ext>
            </a:extLst>
          </p:cNvPr>
          <p:cNvSpPr txBox="1"/>
          <p:nvPr userDrawn="1"/>
        </p:nvSpPr>
        <p:spPr>
          <a:xfrm>
            <a:off x="0" y="-4121"/>
            <a:ext cx="62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20000"/>
                    <a:lumOff val="80000"/>
                  </a:schemeClr>
                </a:solidFill>
                <a:latin typeface="UTM Mabella" panose="02040603050506020204" pitchFamily="18" charset="0"/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FDC4D892-4A3E-48F7-BAB3-1DC19DE3E4E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798" y="9012952"/>
            <a:ext cx="1118607" cy="9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81"/>
            <a:ext cx="12190413" cy="685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" y="745298"/>
            <a:ext cx="10510684" cy="3406238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735DFFE-2E0B-4666-B354-1CF2C4CB2767}"/>
              </a:ext>
            </a:extLst>
          </p:cNvPr>
          <p:cNvCxnSpPr>
            <a:cxnSpLocks/>
          </p:cNvCxnSpPr>
          <p:nvPr/>
        </p:nvCxnSpPr>
        <p:spPr>
          <a:xfrm flipV="1">
            <a:off x="6966565" y="4817942"/>
            <a:ext cx="1639206" cy="1266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5">
            <a:extLst>
              <a:ext uri="{FF2B5EF4-FFF2-40B4-BE49-F238E27FC236}">
                <a16:creationId xmlns:a16="http://schemas.microsoft.com/office/drawing/2014/main" id="{EDD35E9E-1025-4936-8DC3-2F265C98A5CA}"/>
              </a:ext>
            </a:extLst>
          </p:cNvPr>
          <p:cNvSpPr txBox="1"/>
          <p:nvPr/>
        </p:nvSpPr>
        <p:spPr>
          <a:xfrm>
            <a:off x="5067301" y="4223129"/>
            <a:ext cx="5362574" cy="523220"/>
          </a:xfrm>
          <a:prstGeom prst="rect">
            <a:avLst/>
          </a:prstGeom>
          <a:solidFill>
            <a:srgbClr val="46B29B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err="1">
                <a:solidFill>
                  <a:schemeClr val="bg1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2800">
                <a:solidFill>
                  <a:schemeClr val="bg1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viên: Phạm Thị Thanh Huyền</a:t>
            </a:r>
            <a:endParaRPr lang="en-US" sz="2800" dirty="0">
              <a:solidFill>
                <a:schemeClr val="bg1"/>
              </a:solidFill>
              <a:latin typeface="UTM Colossalis" panose="020406030505060202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9927" y="-9525"/>
            <a:ext cx="8193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PHÒNG GIÁO DỤC VÀ ĐÀO TẠO QUẬN 12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THỊ MINH KHAI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1410" y="2648201"/>
            <a:ext cx="6441584" cy="15033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MÔN TOÁN LỚP 4</a:t>
            </a:r>
          </a:p>
        </p:txBody>
      </p:sp>
      <p:sp>
        <p:nvSpPr>
          <p:cNvPr id="13" name="TextBox 12"/>
          <p:cNvSpPr txBox="1"/>
          <p:nvPr/>
        </p:nvSpPr>
        <p:spPr>
          <a:xfrm rot="19642286">
            <a:off x="467490" y="453572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TM Penumbra" panose="02040603050506020204" pitchFamily="18" charset="0"/>
                <a:cs typeface="Times New Roman" panose="020206030504050203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82" y="-108832"/>
            <a:ext cx="8454563" cy="4323806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238506" y="2779358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0021" y="2630466"/>
            <a:ext cx="3637873" cy="4409502"/>
          </a:xfrm>
          <a:prstGeom prst="rect">
            <a:avLst/>
          </a:prstGeom>
        </p:spPr>
      </p:pic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458573" y="2779357"/>
            <a:ext cx="4238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</p:spTree>
    <p:extLst>
      <p:ext uri="{BB962C8B-B14F-4D97-AF65-F5344CB8AC3E}">
        <p14:creationId xmlns:p14="http://schemas.microsoft.com/office/powerpoint/2010/main" val="1438864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1871190"/>
            <a:ext cx="8904412" cy="4212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-481366"/>
            <a:ext cx="8904412" cy="421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9" y="1871190"/>
            <a:ext cx="2773920" cy="5296111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065769" y="1624846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153599" y="1698305"/>
            <a:ext cx="38240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328271" y="4050861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548338" y="4050860"/>
            <a:ext cx="4238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pic>
        <p:nvPicPr>
          <p:cNvPr id="10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2798" y="3609544"/>
            <a:ext cx="2177615" cy="36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493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65" y="1186349"/>
            <a:ext cx="5608003" cy="4548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" y="1186348"/>
            <a:ext cx="5729546" cy="4548309"/>
          </a:xfrm>
          <a:prstGeom prst="rect">
            <a:avLst/>
          </a:prstGeom>
        </p:spPr>
      </p:pic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6629720" y="4038282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7115439" y="1727168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6827357" y="2882725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40 = 30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802239" y="3993510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289140" y="1660010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999876" y="2837953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30 = 40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1" y="134419"/>
            <a:ext cx="2462691" cy="18777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34073">
            <a:off x="1040769" y="761521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27" y="133287"/>
            <a:ext cx="2462691" cy="18777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34073">
            <a:off x="6927295" y="760389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953545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81"/>
            <a:ext cx="12190413" cy="685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1" y="745298"/>
            <a:ext cx="9812521" cy="3406238"/>
          </a:xfrm>
          <a:prstGeom prst="rect">
            <a:avLst/>
          </a:prstGeom>
        </p:spPr>
      </p:pic>
      <p:pic>
        <p:nvPicPr>
          <p:cNvPr id="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F57380F8-8431-44BF-9300-52047EA3E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6093" y="-1396459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1410" y="2648201"/>
            <a:ext cx="6441584" cy="15033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LUYỆN TẬP</a:t>
            </a:r>
          </a:p>
        </p:txBody>
      </p:sp>
      <p:sp>
        <p:nvSpPr>
          <p:cNvPr id="13" name="TextBox 12"/>
          <p:cNvSpPr txBox="1"/>
          <p:nvPr/>
        </p:nvSpPr>
        <p:spPr>
          <a:xfrm rot="19642286">
            <a:off x="35032" y="261610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58204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68324" y="-3715087"/>
            <a:ext cx="3807097" cy="11237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690">
            <a:off x="316446" y="-25575"/>
            <a:ext cx="2462691" cy="1877731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60785" y="870561"/>
            <a:ext cx="9743091" cy="217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38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</p:txBody>
      </p:sp>
      <p:sp>
        <p:nvSpPr>
          <p:cNvPr id="5" name="Rectangle 4"/>
          <p:cNvSpPr/>
          <p:nvPr/>
        </p:nvSpPr>
        <p:spPr>
          <a:xfrm rot="19258151">
            <a:off x="892803" y="516618"/>
            <a:ext cx="1309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026" name="Picture 2" descr="1.829 file vector về chủ đề ba và con trai , độ phân giải cao tuyệt đối - 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754" y="2718875"/>
            <a:ext cx="3628149" cy="422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481375" y="1557978"/>
            <a:ext cx="668738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81375" y="2144110"/>
            <a:ext cx="419435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79482" y="2144110"/>
            <a:ext cx="106280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8812924" y="2144110"/>
            <a:ext cx="1492465" cy="89336"/>
            <a:chOff x="8812924" y="2144110"/>
            <a:chExt cx="1492465" cy="8933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349350" y="2720250"/>
            <a:ext cx="2333009" cy="111277"/>
            <a:chOff x="8812924" y="2144110"/>
            <a:chExt cx="1492465" cy="89336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882343" y="2730242"/>
            <a:ext cx="3941087" cy="101285"/>
            <a:chOff x="8812924" y="2144110"/>
            <a:chExt cx="1492465" cy="8933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19886" y="4435234"/>
            <a:ext cx="8070499" cy="1775092"/>
            <a:chOff x="1036824" y="3077718"/>
            <a:chExt cx="8070499" cy="1775092"/>
          </a:xfrm>
        </p:grpSpPr>
        <p:sp>
          <p:nvSpPr>
            <p:cNvPr id="3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3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901302" y="3727348"/>
            <a:ext cx="1938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588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6848" y="266033"/>
            <a:ext cx="11044382" cy="2083029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34073">
            <a:off x="1116889" y="275744"/>
            <a:ext cx="1188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937268" y="2794547"/>
            <a:ext cx="603964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(58 + 38) : 2 = 48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– 48 = 10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Tuổi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con: 10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35077" y="519768"/>
            <a:ext cx="8070499" cy="1775092"/>
            <a:chOff x="1036824" y="3077718"/>
            <a:chExt cx="8070499" cy="1775092"/>
          </a:xfrm>
        </p:grpSpPr>
        <p:sp>
          <p:nvSpPr>
            <p:cNvPr id="6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6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7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7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6" y="1948235"/>
            <a:ext cx="2462691" cy="1877731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 rot="34073">
            <a:off x="1283409" y="2519306"/>
            <a:ext cx="15183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693492" y="756804"/>
            <a:ext cx="1332467" cy="605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1655853" y="1365163"/>
            <a:ext cx="1332467" cy="6058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61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4" grpId="0"/>
      <p:bldP spid="2" grpId="0" animBg="1"/>
      <p:bldP spid="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6848" y="266033"/>
            <a:ext cx="11044382" cy="2083029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34073">
            <a:off x="1116889" y="275744"/>
            <a:ext cx="1188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937268" y="2794547"/>
            <a:ext cx="603964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(58 - 38) : 2 = 10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– 10 = 48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 10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35077" y="519768"/>
            <a:ext cx="8070499" cy="1775092"/>
            <a:chOff x="1036824" y="3077718"/>
            <a:chExt cx="8070499" cy="1775092"/>
          </a:xfrm>
        </p:grpSpPr>
        <p:sp>
          <p:nvSpPr>
            <p:cNvPr id="6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6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7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7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6" y="1948235"/>
            <a:ext cx="2462691" cy="1877731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 rot="34073">
            <a:off x="1340315" y="2519306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693492" y="756804"/>
            <a:ext cx="1332467" cy="605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1655853" y="1365163"/>
            <a:ext cx="1332467" cy="6058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87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798" y="2969355"/>
            <a:ext cx="3933479" cy="3533740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8" y="2946245"/>
            <a:ext cx="5756391" cy="33294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>
            <a:off x="5269" y="311598"/>
            <a:ext cx="5878190" cy="33957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58" y="3407122"/>
            <a:ext cx="4019178" cy="3452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44770">
            <a:off x="152773" y="1107731"/>
            <a:ext cx="4829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 flipH="1">
            <a:off x="6859700" y="77319"/>
            <a:ext cx="4604464" cy="3395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743045">
            <a:off x="7358935" y="713198"/>
            <a:ext cx="36059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8750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7" y="175083"/>
            <a:ext cx="10468303" cy="6194186"/>
          </a:xfrm>
          <a:prstGeom prst="rect">
            <a:avLst/>
          </a:prstGeom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697313" y="854773"/>
            <a:ext cx="89970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91555" y="3272176"/>
            <a:ext cx="9785280" cy="1775092"/>
            <a:chOff x="160860" y="3077718"/>
            <a:chExt cx="9785280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82288" y="3285174"/>
              <a:ext cx="276620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trai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60860" y="3807905"/>
              <a:ext cx="259609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gái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058285" y="3940722"/>
              <a:ext cx="20018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717987" y="3546295"/>
              <a:ext cx="22281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" name="Rectangle 25"/>
          <p:cNvSpPr/>
          <p:nvPr/>
        </p:nvSpPr>
        <p:spPr>
          <a:xfrm rot="34073">
            <a:off x="2116850" y="2511504"/>
            <a:ext cx="15856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544" y="4501500"/>
            <a:ext cx="2543721" cy="21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169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65" y="1186349"/>
            <a:ext cx="5608003" cy="4548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" y="1186348"/>
            <a:ext cx="5729546" cy="4548309"/>
          </a:xfrm>
          <a:prstGeom prst="rect">
            <a:avLst/>
          </a:prstGeom>
        </p:spPr>
      </p:pic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5665767" y="4038282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827357" y="1824383"/>
            <a:ext cx="58595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(28 - 4) : 2 = 12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827357" y="2882725"/>
            <a:ext cx="54103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– 12 = 16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55853" y="4134810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289140" y="1660010"/>
            <a:ext cx="53393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 + 4) : 2 = 16(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999875" y="2837953"/>
            <a:ext cx="45666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– 16 = 12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1" y="134419"/>
            <a:ext cx="2462691" cy="18777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34073">
            <a:off x="1040769" y="761521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83" y="113910"/>
            <a:ext cx="2462691" cy="18777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34073">
            <a:off x="6927295" y="760389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821991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文字&#10;&#10;已生成极高可信度的说明">
            <a:extLst>
              <a:ext uri="{FF2B5EF4-FFF2-40B4-BE49-F238E27FC236}">
                <a16:creationId xmlns:a16="http://schemas.microsoft.com/office/drawing/2014/main" id="{262535C6-FD67-4DC2-8250-46E4E8DD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"/>
            <a:ext cx="12190413" cy="685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8" y="118775"/>
            <a:ext cx="11839903" cy="5867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0715" y="468121"/>
            <a:ext cx="76301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>
                <a:ln/>
                <a:solidFill>
                  <a:schemeClr val="accent3"/>
                </a:solidFill>
                <a:effectLst/>
                <a:latin typeface="UTM Flavour" panose="02040603050506020204" pitchFamily="18" charset="0"/>
              </a:rPr>
              <a:t>Thứ ba ngày 25 tháng 10 năm 2022</a:t>
            </a:r>
          </a:p>
          <a:p>
            <a:pPr algn="ctr"/>
            <a:r>
              <a:rPr lang="en-US" sz="4000" b="1" cap="none" spc="0">
                <a:ln/>
                <a:solidFill>
                  <a:schemeClr val="accent3"/>
                </a:solidFill>
                <a:effectLst/>
                <a:latin typeface="UTM Flavour" panose="02040603050506020204" pitchFamily="18" charset="0"/>
              </a:rPr>
              <a:t>Toán</a:t>
            </a:r>
            <a:endParaRPr lang="en-US" sz="4000" b="1" cap="none" spc="0" dirty="0">
              <a:ln/>
              <a:solidFill>
                <a:schemeClr val="accent3"/>
              </a:solidFill>
              <a:effectLst/>
              <a:latin typeface="UTM Flavour" panose="0204060305050602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76251" y="1648816"/>
            <a:ext cx="85972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Tìm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hai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số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khi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biết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</a:p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tổng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và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hiệu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của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hai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số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đó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Staccato 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442881-26E5-4903-96A8-4EDE6453096D}"/>
              </a:ext>
            </a:extLst>
          </p:cNvPr>
          <p:cNvSpPr/>
          <p:nvPr/>
        </p:nvSpPr>
        <p:spPr>
          <a:xfrm>
            <a:off x="4273317" y="4679406"/>
            <a:ext cx="31411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SGK TRANG 47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798" y="2969355"/>
            <a:ext cx="3933479" cy="3533740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8" y="2946245"/>
            <a:ext cx="5756391" cy="33294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>
            <a:off x="1327866" y="901059"/>
            <a:ext cx="3619611" cy="20910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06" y="3050629"/>
            <a:ext cx="4019178" cy="3452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44770">
            <a:off x="1405209" y="1407955"/>
            <a:ext cx="3177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 flipH="1">
            <a:off x="5636099" y="171677"/>
            <a:ext cx="5835342" cy="3395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743045">
            <a:off x="6528356" y="838508"/>
            <a:ext cx="41097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31267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1818525"/>
            <a:ext cx="8904412" cy="4212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-481366"/>
            <a:ext cx="8904412" cy="421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9" y="1871190"/>
            <a:ext cx="2773920" cy="5296111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065769" y="1624846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153599" y="1698305"/>
            <a:ext cx="38240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328271" y="4050861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548338" y="4050860"/>
            <a:ext cx="4238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20" y="4881857"/>
            <a:ext cx="2302370" cy="19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47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极高可信度的说明">
            <a:extLst>
              <a:ext uri="{FF2B5EF4-FFF2-40B4-BE49-F238E27FC236}">
                <a16:creationId xmlns:a16="http://schemas.microsoft.com/office/drawing/2014/main" id="{732F909B-4AFE-4EDC-BF86-F8C60FE43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7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72" y="2940271"/>
            <a:ext cx="4019178" cy="34524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33" y="-138364"/>
            <a:ext cx="8987828" cy="3927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83" y="-264488"/>
            <a:ext cx="6579154" cy="37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65372" y="-2615245"/>
            <a:ext cx="4571570" cy="11237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690">
            <a:off x="573962" y="266218"/>
            <a:ext cx="2462691" cy="18777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294763">
            <a:off x="824110" y="819910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827" y="1586210"/>
            <a:ext cx="7528658" cy="276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70.</a:t>
            </a:r>
          </a:p>
          <a:p>
            <a:pPr algn="ctr">
              <a:spcBef>
                <a:spcPct val="20000"/>
              </a:spcBef>
            </a:pP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</a:p>
          <a:p>
            <a:pPr algn="ctr">
              <a:spcBef>
                <a:spcPct val="20000"/>
              </a:spcBef>
            </a:pP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62" y="2566988"/>
            <a:ext cx="42926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37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68" y="925582"/>
            <a:ext cx="10720234" cy="4765099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697349" y="1257920"/>
            <a:ext cx="914242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70. 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926605" y="1891458"/>
            <a:ext cx="1056084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58269" y="2487392"/>
            <a:ext cx="6242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68563" y="2516119"/>
            <a:ext cx="2111816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949321" y="1856852"/>
            <a:ext cx="4987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729358" y="1886035"/>
            <a:ext cx="12123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1383779" y="3077718"/>
            <a:ext cx="7181072" cy="1775092"/>
            <a:chOff x="1383779" y="3077718"/>
            <a:chExt cx="7181072" cy="1775092"/>
          </a:xfrm>
        </p:grpSpPr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039589" y="4032963"/>
              <a:ext cx="2820360" cy="200298"/>
              <a:chOff x="2979857" y="4043808"/>
              <a:chExt cx="2820360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7" y="4143957"/>
                <a:ext cx="28094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2526380" y="2790575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566693" y="1421933"/>
            <a:ext cx="790915" cy="62064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205584" y="914328"/>
            <a:ext cx="878889" cy="7408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6304253" y="5421304"/>
            <a:ext cx="42737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    )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233322" y="3324893"/>
            <a:ext cx="4002525" cy="15482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89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8" name="Flowchart: Process 27"/>
          <p:cNvSpPr/>
          <p:nvPr/>
        </p:nvSpPr>
        <p:spPr>
          <a:xfrm>
            <a:off x="6335443" y="957225"/>
            <a:ext cx="1229903" cy="28722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526380" y="2790575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433536" y="3474500"/>
            <a:ext cx="4840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70 – 10 = 60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433536" y="4059375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 : 2 = 30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412849" y="4611544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70 – 30 = 40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486128" y="5168779"/>
            <a:ext cx="39708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264596" y="3342844"/>
            <a:ext cx="5009108" cy="1268700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39" y="3893126"/>
            <a:ext cx="1273680" cy="590552"/>
          </a:xfrm>
          <a:prstGeom prst="rect">
            <a:avLst/>
          </a:prstGeom>
        </p:spPr>
      </p:pic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331606" y="3449507"/>
            <a:ext cx="42423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46" name="Striped Right Arrow 45"/>
          <p:cNvSpPr/>
          <p:nvPr/>
        </p:nvSpPr>
        <p:spPr>
          <a:xfrm rot="16200000">
            <a:off x="7577410" y="4844465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011589" y="5418616"/>
            <a:ext cx="1324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86145" y="5415000"/>
            <a:ext cx="12394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triped Right Arrow 49"/>
          <p:cNvSpPr/>
          <p:nvPr/>
        </p:nvSpPr>
        <p:spPr>
          <a:xfrm rot="16200000">
            <a:off x="8659949" y="4888851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995826" y="5416386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981480" y="5423992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84" y="4469772"/>
            <a:ext cx="2934699" cy="1761891"/>
          </a:xfrm>
          <a:prstGeom prst="rect">
            <a:avLst/>
          </a:prstGeom>
        </p:spPr>
      </p:pic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025572" y="5497237"/>
            <a:ext cx="24704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>
            <a:off x="3489984" y="1101695"/>
            <a:ext cx="2814269" cy="15369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3493353" y="1505187"/>
            <a:ext cx="2814269" cy="15369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911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56" grpId="0" animBg="1"/>
      <p:bldP spid="53" grpId="0"/>
      <p:bldP spid="45" grpId="0" animBg="1"/>
      <p:bldP spid="27" grpId="0"/>
      <p:bldP spid="28" grpId="0" animBg="1"/>
      <p:bldP spid="30" grpId="0"/>
      <p:bldP spid="31" grpId="0"/>
      <p:bldP spid="32" grpId="0"/>
      <p:bldP spid="33" grpId="0"/>
      <p:bldP spid="33" grpId="1"/>
      <p:bldP spid="34" grpId="0"/>
      <p:bldP spid="34" grpId="1"/>
      <p:bldP spid="40" grpId="0" animBg="1"/>
      <p:bldP spid="43" grpId="0"/>
      <p:bldP spid="46" grpId="0" animBg="1"/>
      <p:bldP spid="47" grpId="0"/>
      <p:bldP spid="50" grpId="0" animBg="1"/>
      <p:bldP spid="51" grpId="0"/>
      <p:bldP spid="52" grpId="0"/>
      <p:bldP spid="55" grpId="0"/>
      <p:bldP spid="58" grpId="0" animBg="1"/>
      <p:bldP spid="58" grpId="1" animBg="1"/>
      <p:bldP spid="59" grpId="0" animBg="1"/>
      <p:bldP spid="5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89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109924" y="2828296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069450" y="5105661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555169" y="2794547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267087" y="3950104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30 = 40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385216" y="4201307"/>
            <a:ext cx="3269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 = 40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90638" y="4223896"/>
            <a:ext cx="2743544" cy="1001693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908476" y="4467954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947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30" grpId="0"/>
      <p:bldP spid="34" grpId="0"/>
      <p:bldP spid="43" grpId="0"/>
      <p:bldP spid="55" grpId="0"/>
      <p:bldP spid="48" grpId="0"/>
      <p:bldP spid="56" grpId="0" animBg="1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80" y="-96306"/>
            <a:ext cx="8454563" cy="4323806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238506" y="2779358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0021" y="2630466"/>
            <a:ext cx="3637873" cy="4409502"/>
          </a:xfrm>
          <a:prstGeom prst="rect">
            <a:avLst/>
          </a:prstGeom>
        </p:spPr>
      </p:pic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369501" y="2741780"/>
            <a:ext cx="5140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</p:spTree>
    <p:extLst>
      <p:ext uri="{BB962C8B-B14F-4D97-AF65-F5344CB8AC3E}">
        <p14:creationId xmlns:p14="http://schemas.microsoft.com/office/powerpoint/2010/main" val="4117576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12674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604271" y="1697506"/>
            <a:ext cx="790915" cy="5711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205584" y="914328"/>
            <a:ext cx="878889" cy="7408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304253" y="5421304"/>
            <a:ext cx="42737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   )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233322" y="3324893"/>
            <a:ext cx="4002525" cy="15482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66414" y="458941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268496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526380" y="2790575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433536" y="3474500"/>
            <a:ext cx="4840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70 + 10 = 80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433536" y="4059375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80 : 2 = 40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412849" y="4611544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70 – 40 = 30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486128" y="5168779"/>
            <a:ext cx="39708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264596" y="3342844"/>
            <a:ext cx="5009108" cy="1268700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39" y="3893126"/>
            <a:ext cx="1273680" cy="590552"/>
          </a:xfrm>
          <a:prstGeom prst="rect">
            <a:avLst/>
          </a:prstGeom>
        </p:spPr>
      </p:pic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331606" y="3449507"/>
            <a:ext cx="42423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46" name="Striped Right Arrow 45"/>
          <p:cNvSpPr/>
          <p:nvPr/>
        </p:nvSpPr>
        <p:spPr>
          <a:xfrm rot="16200000">
            <a:off x="7577410" y="4844465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011589" y="5418616"/>
            <a:ext cx="1324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86145" y="5415000"/>
            <a:ext cx="12394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triped Right Arrow 49"/>
          <p:cNvSpPr/>
          <p:nvPr/>
        </p:nvSpPr>
        <p:spPr>
          <a:xfrm rot="16200000">
            <a:off x="8659949" y="4888851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995826" y="5416386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981480" y="5423992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36" y="4503081"/>
            <a:ext cx="2934699" cy="1761891"/>
          </a:xfrm>
          <a:prstGeom prst="rect">
            <a:avLst/>
          </a:prstGeom>
        </p:spPr>
      </p:pic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025572" y="5497237"/>
            <a:ext cx="24704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 flipV="1">
            <a:off x="3487960" y="1062069"/>
            <a:ext cx="4094352" cy="26167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3546981" y="1507327"/>
            <a:ext cx="4027760" cy="36034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6384026" y="1512871"/>
            <a:ext cx="1187329" cy="0"/>
          </a:xfrm>
          <a:prstGeom prst="line">
            <a:avLst/>
          </a:prstGeom>
          <a:ln w="41275">
            <a:solidFill>
              <a:srgbClr val="E3744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594838" y="1402439"/>
            <a:ext cx="0" cy="206057"/>
          </a:xfrm>
          <a:prstGeom prst="line">
            <a:avLst/>
          </a:prstGeom>
          <a:ln w="508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3138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56" grpId="0" animBg="1"/>
      <p:bldP spid="53" grpId="0"/>
      <p:bldP spid="45" grpId="0" animBg="1"/>
      <p:bldP spid="27" grpId="0"/>
      <p:bldP spid="30" grpId="0"/>
      <p:bldP spid="31" grpId="0"/>
      <p:bldP spid="32" grpId="0"/>
      <p:bldP spid="33" grpId="0"/>
      <p:bldP spid="33" grpId="1"/>
      <p:bldP spid="34" grpId="0"/>
      <p:bldP spid="34" grpId="1"/>
      <p:bldP spid="40" grpId="0" animBg="1"/>
      <p:bldP spid="43" grpId="0"/>
      <p:bldP spid="46" grpId="0" animBg="1"/>
      <p:bldP spid="47" grpId="0"/>
      <p:bldP spid="50" grpId="0" animBg="1"/>
      <p:bldP spid="51" grpId="0"/>
      <p:bldP spid="52" grpId="0"/>
      <p:bldP spid="55" grpId="0"/>
      <p:bldP spid="58" grpId="0" animBg="1"/>
      <p:bldP spid="58" grpId="1" animBg="1"/>
      <p:bldP spid="59" grpId="0" animBg="1"/>
      <p:bldP spid="5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89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109924" y="2828296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069450" y="5105661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555169" y="2794547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267087" y="3950104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40 = 30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385216" y="4201307"/>
            <a:ext cx="3269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40 - 10 = 30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90638" y="4223896"/>
            <a:ext cx="2743544" cy="1001693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908476" y="4467954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620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30" grpId="0"/>
      <p:bldP spid="34" grpId="0"/>
      <p:bldP spid="43" grpId="0"/>
      <p:bldP spid="55" grpId="0"/>
      <p:bldP spid="48" grpId="0"/>
      <p:bldP spid="56" grpId="0" animBg="1"/>
      <p:bldP spid="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二年级教学课件范本PPT-我选我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5647</TotalTime>
  <Words>857</Words>
  <Application>Microsoft Office PowerPoint</Application>
  <PresentationFormat>Custom</PresentationFormat>
  <Paragraphs>199</Paragraphs>
  <Slides>22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等线</vt:lpstr>
      <vt:lpstr>等线 Light</vt:lpstr>
      <vt:lpstr>黑体</vt:lpstr>
      <vt:lpstr>Times New Roman</vt:lpstr>
      <vt:lpstr>UTM Avo</vt:lpstr>
      <vt:lpstr>UTM Colossalis</vt:lpstr>
      <vt:lpstr>UTM Flavour</vt:lpstr>
      <vt:lpstr>UTM Mabella</vt:lpstr>
      <vt:lpstr>UTM Penumbra</vt:lpstr>
      <vt:lpstr>UTM Staccato 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TimHaiSoKhiBietTongvaHieu</dc:title>
  <dc:subject>Toan4</dc:subject>
  <dc:creator>KTUTS</dc:creator>
  <cp:keywords>BichHa</cp:keywords>
  <cp:lastModifiedBy>Admin</cp:lastModifiedBy>
  <cp:revision>3261</cp:revision>
  <dcterms:created xsi:type="dcterms:W3CDTF">2015-12-01T09:06:39Z</dcterms:created>
  <dcterms:modified xsi:type="dcterms:W3CDTF">2022-10-21T12:53:49Z</dcterms:modified>
</cp:coreProperties>
</file>